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42"/>
  </p:notesMasterIdLst>
  <p:sldIdLst>
    <p:sldId id="256" r:id="rId2"/>
    <p:sldId id="704" r:id="rId3"/>
    <p:sldId id="705" r:id="rId4"/>
    <p:sldId id="706" r:id="rId5"/>
    <p:sldId id="707" r:id="rId6"/>
    <p:sldId id="708" r:id="rId7"/>
    <p:sldId id="709" r:id="rId8"/>
    <p:sldId id="710" r:id="rId9"/>
    <p:sldId id="711" r:id="rId10"/>
    <p:sldId id="290" r:id="rId11"/>
    <p:sldId id="292" r:id="rId12"/>
    <p:sldId id="293" r:id="rId13"/>
    <p:sldId id="294" r:id="rId14"/>
    <p:sldId id="298" r:id="rId15"/>
    <p:sldId id="295" r:id="rId16"/>
    <p:sldId id="300" r:id="rId17"/>
    <p:sldId id="296" r:id="rId18"/>
    <p:sldId id="299" r:id="rId19"/>
    <p:sldId id="297" r:id="rId20"/>
    <p:sldId id="301" r:id="rId21"/>
    <p:sldId id="302" r:id="rId22"/>
    <p:sldId id="303" r:id="rId23"/>
    <p:sldId id="306" r:id="rId24"/>
    <p:sldId id="304" r:id="rId25"/>
    <p:sldId id="305" r:id="rId26"/>
    <p:sldId id="680" r:id="rId27"/>
    <p:sldId id="681" r:id="rId28"/>
    <p:sldId id="682" r:id="rId29"/>
    <p:sldId id="687" r:id="rId30"/>
    <p:sldId id="694" r:id="rId31"/>
    <p:sldId id="683" r:id="rId32"/>
    <p:sldId id="684" r:id="rId33"/>
    <p:sldId id="688" r:id="rId34"/>
    <p:sldId id="690" r:id="rId35"/>
    <p:sldId id="691" r:id="rId36"/>
    <p:sldId id="685" r:id="rId37"/>
    <p:sldId id="692" r:id="rId38"/>
    <p:sldId id="689" r:id="rId39"/>
    <p:sldId id="693" r:id="rId40"/>
    <p:sldId id="288" r:id="rId4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75E2BC-31D9-4A82-8E24-0C131A8A76C5}" type="datetimeFigureOut">
              <a:rPr lang="tr-TR" smtClean="0"/>
              <a:t>29.04.2026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2C5023-9C3F-4D68-AA37-43041C82906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5028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1476295-8A25-CE28-6037-88CBCBDF81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7A4F03F-64E8-B7B2-1AB3-4DAEE383C1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A5FB1E1-6869-2B45-312B-EFD41FF5C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84742-4023-4618-9852-A49E60CD0930}" type="datetimeFigureOut">
              <a:rPr lang="tr-TR" smtClean="0"/>
              <a:t>29.04.2026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2BC3043-6713-B9DE-80FC-67057AC952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E982389-EBAA-5153-7590-0A4534A40C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84F8-55DB-4F10-8D7F-5257042B41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5986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1A7C725-0A7F-C54B-1F19-49A9F191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82030BF5-F1DF-6C5A-4F8F-97A233BE66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CD0FD6A-7D84-DD26-7210-3DF6D042E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84742-4023-4618-9852-A49E60CD0930}" type="datetimeFigureOut">
              <a:rPr lang="tr-TR" smtClean="0"/>
              <a:t>29.04.2026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27C3809-74DC-1592-966C-83B477F22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C356ED9-91D3-A1CA-F19C-21BB46BF8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84F8-55DB-4F10-8D7F-5257042B41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4536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94F7568E-2918-CE85-0CD8-CEFCEFEA45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F5C8313F-4B8E-7624-EA88-13EF049D69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0974D9D-D54E-F7B9-7348-2D54E53E7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84742-4023-4618-9852-A49E60CD0930}" type="datetimeFigureOut">
              <a:rPr lang="tr-TR" smtClean="0"/>
              <a:t>29.04.2026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DCE5C5A-6854-2E3D-612C-0A33F8E45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9097E83-44C7-4D88-51DA-39306DF78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84F8-55DB-4F10-8D7F-5257042B41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44504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B4F46AA-72DC-D18B-292F-16D85EB22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8927163-9C2C-FEC6-CEFB-8A66591370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A5AE276-C054-2948-AB3F-28AE5E4A2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84742-4023-4618-9852-A49E60CD0930}" type="datetimeFigureOut">
              <a:rPr lang="tr-TR" smtClean="0"/>
              <a:t>29.04.2026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F7AA731F-46CB-1268-3610-10E4C44E9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A7E8D0C7-9F77-3095-98E1-309931CC5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84F8-55DB-4F10-8D7F-5257042B41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6730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E092170-332E-B727-8E23-5CD32FA43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D77E7DA-2CAF-5C35-2BC9-BFCA96A99A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64067E2-A337-2F7F-ACD7-8DDDB22FB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84742-4023-4618-9852-A49E60CD0930}" type="datetimeFigureOut">
              <a:rPr lang="tr-TR" smtClean="0"/>
              <a:t>29.04.2026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7AC0A719-A098-55F3-53E8-952CACAEB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475891DB-7FB7-52F7-1ADE-E5FBBD387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84F8-55DB-4F10-8D7F-5257042B41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9954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A36CB3F-79B4-EDD2-09E2-591B5E900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DE47678-F474-8DE8-3E5C-35AA69A48D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E9547924-7C52-16F3-E8A0-CE73771AC9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4C49C0B-6545-8ACC-97B7-0C440ECCE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84742-4023-4618-9852-A49E60CD0930}" type="datetimeFigureOut">
              <a:rPr lang="tr-TR" smtClean="0"/>
              <a:t>29.04.2026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81408051-0105-BF22-48D4-8766E564F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5D37625-8787-7B4C-9A92-C3EE74DDC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84F8-55DB-4F10-8D7F-5257042B41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97029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B8A4394-E328-02AF-A1A7-0405A8D57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E31C708-2D7F-558C-2D18-1D933C4E9C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40011B9F-58CA-14BE-0410-CBD645A78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66CCA2D9-71FE-0C6B-BE30-AC0B238784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91003B48-5293-9D58-1A60-3F716ADD4B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1EC36AB4-CB12-AD4D-3ABB-BAF994ED1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84742-4023-4618-9852-A49E60CD0930}" type="datetimeFigureOut">
              <a:rPr lang="tr-TR" smtClean="0"/>
              <a:t>29.04.2026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80B6ADF4-DEF1-B9C8-2054-804C56BE0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0DF6B1BB-67E6-F9F7-C8EE-B240EDE1C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84F8-55DB-4F10-8D7F-5257042B41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2937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DE417AE-6AC4-80E2-531A-7DFF969B7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A242CE5E-9BDD-90AE-7A39-72DDF4F43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84742-4023-4618-9852-A49E60CD0930}" type="datetimeFigureOut">
              <a:rPr lang="tr-TR" smtClean="0"/>
              <a:t>29.04.2026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492FFACA-C36E-2082-A278-FE570866B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8BE8DEA5-634F-CA9D-145C-31E2BABDE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84F8-55DB-4F10-8D7F-5257042B41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1252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4BB694EC-BB10-989C-2342-F3B639D3E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84742-4023-4618-9852-A49E60CD0930}" type="datetimeFigureOut">
              <a:rPr lang="tr-TR" smtClean="0"/>
              <a:t>29.04.2026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9201854F-9097-F7CD-63BB-EFCB9208C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0ECBBD9-45FE-E0D5-1160-024117B39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84F8-55DB-4F10-8D7F-5257042B41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9464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EA747A1-451C-E20C-683B-772588A0B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AAF9016-5972-F2F6-2B5C-6AC3DEBB4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E6F27BBE-0B9F-6BB3-8E58-E1A97E128B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E78BF644-1F8E-9AFF-0492-42622624C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84742-4023-4618-9852-A49E60CD0930}" type="datetimeFigureOut">
              <a:rPr lang="tr-TR" smtClean="0"/>
              <a:t>29.04.2026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4419113-23F5-22CB-10E8-BF62E47B0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24CBDEFF-6957-5380-98D5-E386241E1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84F8-55DB-4F10-8D7F-5257042B41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5439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4D1F61F-D54C-0FC5-2B85-1DDC5F873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513C2678-1945-D2F5-B443-27D1325E2C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39F41ED-D232-91E6-82B8-88389BB3C6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A855A294-E8A0-B797-1F50-5BC2BE8CC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84742-4023-4618-9852-A49E60CD0930}" type="datetimeFigureOut">
              <a:rPr lang="tr-TR" smtClean="0"/>
              <a:t>29.04.2026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04101EE4-AA31-878C-8BDC-5A63E5E18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02483A6-5FB3-17B0-51A8-2C5FE77F7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584F8-55DB-4F10-8D7F-5257042B41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96780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F337858A-A3C1-156A-CA27-5B311E294E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E781568-E44D-B901-EBE5-4394515021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D68E2C27-9703-0289-87DD-6F6CC654F5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184742-4023-4618-9852-A49E60CD0930}" type="datetimeFigureOut">
              <a:rPr lang="tr-TR" smtClean="0"/>
              <a:t>29.04.2026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B06F658-E687-41FF-1A3D-C28E3F36C8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1748ED2-CEA5-7053-8B55-1C53FB1052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12584F8-55DB-4F10-8D7F-5257042B416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0666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hyperlink" Target="https://tegm.meb.gov.tr/dosya/cizgiroman/evliyacelebicizgiroman.pdf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9.svg"/><Relationship Id="rId7" Type="http://schemas.microsoft.com/office/2007/relationships/hdphoto" Target="../media/hdphoto1.wdp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svg"/><Relationship Id="rId4" Type="http://schemas.openxmlformats.org/officeDocument/2006/relationships/image" Target="../media/image60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9EF30C2-29AC-4A0D-BC0A-A679CF113E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13">
            <a:extLst>
              <a:ext uri="{FF2B5EF4-FFF2-40B4-BE49-F238E27FC236}">
                <a16:creationId xmlns:a16="http://schemas.microsoft.com/office/drawing/2014/main" id="{9C682A1A-5B2D-4111-BBD6-620165633E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00500" y="1087403"/>
            <a:ext cx="8191500" cy="5770597"/>
          </a:xfrm>
          <a:custGeom>
            <a:avLst/>
            <a:gdLst>
              <a:gd name="connsiteX0" fmla="*/ 4929467 w 8191500"/>
              <a:gd name="connsiteY0" fmla="*/ 0 h 5770597"/>
              <a:gd name="connsiteX1" fmla="*/ 8065066 w 8191500"/>
              <a:gd name="connsiteY1" fmla="*/ 1118513 h 5770597"/>
              <a:gd name="connsiteX2" fmla="*/ 8191500 w 8191500"/>
              <a:gd name="connsiteY2" fmla="*/ 1227339 h 5770597"/>
              <a:gd name="connsiteX3" fmla="*/ 8191500 w 8191500"/>
              <a:gd name="connsiteY3" fmla="*/ 5770597 h 5770597"/>
              <a:gd name="connsiteX4" fmla="*/ 79523 w 8191500"/>
              <a:gd name="connsiteY4" fmla="*/ 5770597 h 5770597"/>
              <a:gd name="connsiteX5" fmla="*/ 56799 w 8191500"/>
              <a:gd name="connsiteY5" fmla="*/ 5644158 h 5770597"/>
              <a:gd name="connsiteX6" fmla="*/ 0 w 8191500"/>
              <a:gd name="connsiteY6" fmla="*/ 4898209 h 5770597"/>
              <a:gd name="connsiteX7" fmla="*/ 4929467 w 8191500"/>
              <a:gd name="connsiteY7" fmla="*/ 0 h 5770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91500" h="5770597">
                <a:moveTo>
                  <a:pt x="4929467" y="0"/>
                </a:moveTo>
                <a:cubicBezTo>
                  <a:pt x="6120547" y="0"/>
                  <a:pt x="7212963" y="419755"/>
                  <a:pt x="8065066" y="1118513"/>
                </a:cubicBezTo>
                <a:lnTo>
                  <a:pt x="8191500" y="1227339"/>
                </a:lnTo>
                <a:lnTo>
                  <a:pt x="8191500" y="5770597"/>
                </a:lnTo>
                <a:lnTo>
                  <a:pt x="79523" y="5770597"/>
                </a:lnTo>
                <a:lnTo>
                  <a:pt x="56799" y="5644158"/>
                </a:lnTo>
                <a:cubicBezTo>
                  <a:pt x="19398" y="5400934"/>
                  <a:pt x="0" y="5151822"/>
                  <a:pt x="0" y="4898209"/>
                </a:cubicBezTo>
                <a:cubicBezTo>
                  <a:pt x="0" y="2193003"/>
                  <a:pt x="2206998" y="0"/>
                  <a:pt x="49294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7DC5475F-8EB0-37E7-C0ED-B1F27D7B01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39295" y="5010787"/>
            <a:ext cx="6589707" cy="1329443"/>
          </a:xfrm>
        </p:spPr>
        <p:txBody>
          <a:bodyPr>
            <a:normAutofit/>
          </a:bodyPr>
          <a:lstStyle/>
          <a:p>
            <a:pPr algn="r"/>
            <a:endParaRPr lang="tr-TR" dirty="0">
              <a:solidFill>
                <a:srgbClr val="FFFFFF"/>
              </a:solidFill>
              <a:latin typeface="Comic Sans MS" panose="030F0702030302020204" pitchFamily="66" charset="0"/>
            </a:endParaRPr>
          </a:p>
          <a:p>
            <a:pPr algn="r"/>
            <a:r>
              <a:rPr lang="tr-TR" dirty="0">
                <a:solidFill>
                  <a:srgbClr val="FFFFFF"/>
                </a:solidFill>
                <a:latin typeface="Comic Sans MS" panose="030F0702030302020204" pitchFamily="66" charset="0"/>
              </a:rPr>
              <a:t>Prof. Dr. Tolga Erdoğan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66A0658-1CC4-4B0D-AAB7-A702286AFB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241" y="183933"/>
            <a:ext cx="0" cy="1597708"/>
          </a:xfrm>
          <a:prstGeom prst="line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A04F1504-431A-4D86-9091-AE7E4B3337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2348" y="1"/>
            <a:ext cx="2279742" cy="1267785"/>
          </a:xfrm>
          <a:custGeom>
            <a:avLst/>
            <a:gdLst>
              <a:gd name="connsiteX0" fmla="*/ 0 w 2279742"/>
              <a:gd name="connsiteY0" fmla="*/ 0 h 1267785"/>
              <a:gd name="connsiteX1" fmla="*/ 138700 w 2279742"/>
              <a:gd name="connsiteY1" fmla="*/ 0 h 1267785"/>
              <a:gd name="connsiteX2" fmla="*/ 138700 w 2279742"/>
              <a:gd name="connsiteY2" fmla="*/ 1078193 h 1267785"/>
              <a:gd name="connsiteX3" fmla="*/ 2002733 w 2279742"/>
              <a:gd name="connsiteY3" fmla="*/ 0 h 1267785"/>
              <a:gd name="connsiteX4" fmla="*/ 2279742 w 2279742"/>
              <a:gd name="connsiteY4" fmla="*/ 0 h 1267785"/>
              <a:gd name="connsiteX5" fmla="*/ 104026 w 2279742"/>
              <a:gd name="connsiteY5" fmla="*/ 1258503 h 1267785"/>
              <a:gd name="connsiteX6" fmla="*/ 69351 w 2279742"/>
              <a:gd name="connsiteY6" fmla="*/ 1267785 h 1267785"/>
              <a:gd name="connsiteX7" fmla="*/ 0 w 2279742"/>
              <a:gd name="connsiteY7" fmla="*/ 1198436 h 126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9742" h="1267785">
                <a:moveTo>
                  <a:pt x="0" y="0"/>
                </a:moveTo>
                <a:lnTo>
                  <a:pt x="138700" y="0"/>
                </a:lnTo>
                <a:lnTo>
                  <a:pt x="138700" y="1078193"/>
                </a:lnTo>
                <a:lnTo>
                  <a:pt x="2002733" y="0"/>
                </a:lnTo>
                <a:lnTo>
                  <a:pt x="2279742" y="0"/>
                </a:lnTo>
                <a:lnTo>
                  <a:pt x="104026" y="1258503"/>
                </a:lnTo>
                <a:cubicBezTo>
                  <a:pt x="93484" y="1264595"/>
                  <a:pt x="81523" y="1267796"/>
                  <a:pt x="69351" y="1267785"/>
                </a:cubicBezTo>
                <a:cubicBezTo>
                  <a:pt x="31049" y="1267785"/>
                  <a:pt x="0" y="1236737"/>
                  <a:pt x="0" y="1198436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A804283-B929-4503-802F-4585376E2B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D3811F5-514E-49A4-B382-673ED228A4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69044" y="514898"/>
            <a:ext cx="2393351" cy="232842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67AD921-1CEE-4C1B-9AA3-C66D908DD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49740"/>
            <a:ext cx="1186451" cy="1771650"/>
          </a:xfrm>
          <a:custGeom>
            <a:avLst/>
            <a:gdLst>
              <a:gd name="connsiteX0" fmla="*/ 61913 w 1186451"/>
              <a:gd name="connsiteY0" fmla="*/ 0 h 1771650"/>
              <a:gd name="connsiteX1" fmla="*/ 1186451 w 1186451"/>
              <a:gd name="connsiteY1" fmla="*/ 0 h 1771650"/>
              <a:gd name="connsiteX2" fmla="*/ 1186451 w 1186451"/>
              <a:gd name="connsiteY2" fmla="*/ 123825 h 1771650"/>
              <a:gd name="connsiteX3" fmla="*/ 123825 w 1186451"/>
              <a:gd name="connsiteY3" fmla="*/ 123825 h 1771650"/>
              <a:gd name="connsiteX4" fmla="*/ 123825 w 1186451"/>
              <a:gd name="connsiteY4" fmla="*/ 1647825 h 1771650"/>
              <a:gd name="connsiteX5" fmla="*/ 1186451 w 1186451"/>
              <a:gd name="connsiteY5" fmla="*/ 1647825 h 1771650"/>
              <a:gd name="connsiteX6" fmla="*/ 1186451 w 1186451"/>
              <a:gd name="connsiteY6" fmla="*/ 1771650 h 1771650"/>
              <a:gd name="connsiteX7" fmla="*/ 61913 w 1186451"/>
              <a:gd name="connsiteY7" fmla="*/ 1771650 h 1771650"/>
              <a:gd name="connsiteX8" fmla="*/ 0 w 1186451"/>
              <a:gd name="connsiteY8" fmla="*/ 1709738 h 1771650"/>
              <a:gd name="connsiteX9" fmla="*/ 0 w 1186451"/>
              <a:gd name="connsiteY9" fmla="*/ 61913 h 1771650"/>
              <a:gd name="connsiteX10" fmla="*/ 61913 w 1186451"/>
              <a:gd name="connsiteY10" fmla="*/ 0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451" h="1771650">
                <a:moveTo>
                  <a:pt x="61913" y="0"/>
                </a:moveTo>
                <a:lnTo>
                  <a:pt x="1186451" y="0"/>
                </a:lnTo>
                <a:lnTo>
                  <a:pt x="1186451" y="123825"/>
                </a:lnTo>
                <a:lnTo>
                  <a:pt x="123825" y="123825"/>
                </a:lnTo>
                <a:lnTo>
                  <a:pt x="123825" y="1647825"/>
                </a:lnTo>
                <a:lnTo>
                  <a:pt x="1186451" y="1647825"/>
                </a:lnTo>
                <a:lnTo>
                  <a:pt x="1186451" y="1771650"/>
                </a:lnTo>
                <a:lnTo>
                  <a:pt x="61913" y="1771650"/>
                </a:lnTo>
                <a:cubicBezTo>
                  <a:pt x="27719" y="1771650"/>
                  <a:pt x="0" y="1743932"/>
                  <a:pt x="0" y="1709738"/>
                </a:cubicBez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C36A08F5-3B56-47C5-A371-9187BE56E1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539683" y="4203427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4" name="Tablo 3">
            <a:extLst>
              <a:ext uri="{FF2B5EF4-FFF2-40B4-BE49-F238E27FC236}">
                <a16:creationId xmlns:a16="http://schemas.microsoft.com/office/drawing/2014/main" id="{847FA34C-68A0-52EE-6872-79965C781B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324251"/>
              </p:ext>
            </p:extLst>
          </p:nvPr>
        </p:nvGraphicFramePr>
        <p:xfrm>
          <a:off x="5442294" y="2368275"/>
          <a:ext cx="6616700" cy="2124742"/>
        </p:xfrm>
        <a:graphic>
          <a:graphicData uri="http://schemas.openxmlformats.org/drawingml/2006/table">
            <a:tbl>
              <a:tblPr/>
              <a:tblGrid>
                <a:gridCol w="6616700">
                  <a:extLst>
                    <a:ext uri="{9D8B030D-6E8A-4147-A177-3AD203B41FA5}">
                      <a16:colId xmlns:a16="http://schemas.microsoft.com/office/drawing/2014/main" val="60802283"/>
                    </a:ext>
                  </a:extLst>
                </a:gridCol>
              </a:tblGrid>
              <a:tr h="212474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tr-TR" sz="4000" b="0" i="0" u="none" strike="noStrike" dirty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</a:rPr>
                        <a:t>Türkçe ve Türk Kültürü Dersleri İçin Uygulamalı Ders Planı Geliştirme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18706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69478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ayt Numarası Yer Tutucusu 3">
            <a:extLst>
              <a:ext uri="{FF2B5EF4-FFF2-40B4-BE49-F238E27FC236}">
                <a16:creationId xmlns:a16="http://schemas.microsoft.com/office/drawing/2014/main" id="{695FFCF7-F14F-B35D-CC62-34D62D7928A9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59600D1-8193-4804-9D22-8917016F88D4}" type="slidenum">
              <a:rPr lang="tr-TR" altLang="en-US" sz="1000"/>
              <a:pPr/>
              <a:t>10</a:t>
            </a:fld>
            <a:endParaRPr lang="tr-TR" altLang="en-US" sz="1000"/>
          </a:p>
        </p:txBody>
      </p:sp>
      <p:pic>
        <p:nvPicPr>
          <p:cNvPr id="18435" name="Resim 4">
            <a:extLst>
              <a:ext uri="{FF2B5EF4-FFF2-40B4-BE49-F238E27FC236}">
                <a16:creationId xmlns:a16="http://schemas.microsoft.com/office/drawing/2014/main" id="{2D827F38-7672-A630-2494-5FDF0A001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200" y="1152526"/>
            <a:ext cx="1625600" cy="307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Resim 5">
            <a:extLst>
              <a:ext uri="{FF2B5EF4-FFF2-40B4-BE49-F238E27FC236}">
                <a16:creationId xmlns:a16="http://schemas.microsoft.com/office/drawing/2014/main" id="{04CBF641-5715-427D-553D-18F2C42DF8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975" y="3841750"/>
            <a:ext cx="2133600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Resim 6">
            <a:extLst>
              <a:ext uri="{FF2B5EF4-FFF2-40B4-BE49-F238E27FC236}">
                <a16:creationId xmlns:a16="http://schemas.microsoft.com/office/drawing/2014/main" id="{3516923F-47D0-8593-2B30-49F0812286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01" y="2165351"/>
            <a:ext cx="1903413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Resim 7">
            <a:extLst>
              <a:ext uri="{FF2B5EF4-FFF2-40B4-BE49-F238E27FC236}">
                <a16:creationId xmlns:a16="http://schemas.microsoft.com/office/drawing/2014/main" id="{1D78519D-1F3F-005A-D51E-EC9D044CD5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6888" y="3805238"/>
            <a:ext cx="2133600" cy="290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Unvan 1">
            <a:extLst>
              <a:ext uri="{FF2B5EF4-FFF2-40B4-BE49-F238E27FC236}">
                <a16:creationId xmlns:a16="http://schemas.microsoft.com/office/drawing/2014/main" id="{19EA4923-9F69-26A9-FE15-A893B15986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30700" y="504825"/>
            <a:ext cx="6337300" cy="1295400"/>
          </a:xfrm>
        </p:spPr>
        <p:txBody>
          <a:bodyPr>
            <a:normAutofit fontScale="90000"/>
          </a:bodyPr>
          <a:lstStyle/>
          <a:p>
            <a:r>
              <a:rPr lang="tr-TR" altLang="tr-TR">
                <a:latin typeface="Comic Sans MS" panose="030F0702030302020204" pitchFamily="66" charset="0"/>
              </a:rPr>
              <a:t>Karıncalar hakkında neler biliyorsunuz?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Unvan 1">
            <a:extLst>
              <a:ext uri="{FF2B5EF4-FFF2-40B4-BE49-F238E27FC236}">
                <a16:creationId xmlns:a16="http://schemas.microsoft.com/office/drawing/2014/main" id="{FB919CB4-C38F-2286-D6DE-21F0B6CB43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73500" y="503238"/>
            <a:ext cx="6337300" cy="792162"/>
          </a:xfrm>
        </p:spPr>
        <p:txBody>
          <a:bodyPr>
            <a:normAutofit fontScale="90000"/>
          </a:bodyPr>
          <a:lstStyle/>
          <a:p>
            <a:r>
              <a:rPr lang="tr-TR" altLang="tr-TR">
                <a:latin typeface="Comic Sans MS" panose="030F0702030302020204" pitchFamily="66" charset="0"/>
              </a:rPr>
              <a:t>Karıncalar nasıl beslenir?</a:t>
            </a:r>
          </a:p>
        </p:txBody>
      </p:sp>
      <p:sp>
        <p:nvSpPr>
          <p:cNvPr id="20483" name="Slayt Numarası Yer Tutucusu 3">
            <a:extLst>
              <a:ext uri="{FF2B5EF4-FFF2-40B4-BE49-F238E27FC236}">
                <a16:creationId xmlns:a16="http://schemas.microsoft.com/office/drawing/2014/main" id="{D041EB03-2427-14FC-BEFB-A1F349B3586E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7CBFF4-83C0-455D-A7C7-F86FDAE24F4B}" type="slidenum">
              <a:rPr lang="tr-TR" altLang="en-US" sz="1000"/>
              <a:pPr/>
              <a:t>11</a:t>
            </a:fld>
            <a:endParaRPr lang="tr-TR" altLang="en-US" sz="1000"/>
          </a:p>
        </p:txBody>
      </p:sp>
      <p:pic>
        <p:nvPicPr>
          <p:cNvPr id="20484" name="Picture 2" descr="ants cartoon buğday ile ilgili görsel sonucu">
            <a:extLst>
              <a:ext uri="{FF2B5EF4-FFF2-40B4-BE49-F238E27FC236}">
                <a16:creationId xmlns:a16="http://schemas.microsoft.com/office/drawing/2014/main" id="{DF5D0754-6E4A-5386-8A36-24C66C87F9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75" y="1433513"/>
            <a:ext cx="1455738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Resim 4">
            <a:extLst>
              <a:ext uri="{FF2B5EF4-FFF2-40B4-BE49-F238E27FC236}">
                <a16:creationId xmlns:a16="http://schemas.microsoft.com/office/drawing/2014/main" id="{39F9B938-B307-A410-2027-E3C99469E7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776" y="1760539"/>
            <a:ext cx="3044825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Resim 5">
            <a:extLst>
              <a:ext uri="{FF2B5EF4-FFF2-40B4-BE49-F238E27FC236}">
                <a16:creationId xmlns:a16="http://schemas.microsoft.com/office/drawing/2014/main" id="{9929A4F3-6146-02E5-3BFA-1F4A054AD0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525" y="1544638"/>
            <a:ext cx="2266950" cy="245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Resim 6">
            <a:extLst>
              <a:ext uri="{FF2B5EF4-FFF2-40B4-BE49-F238E27FC236}">
                <a16:creationId xmlns:a16="http://schemas.microsoft.com/office/drawing/2014/main" id="{2364AE66-B407-0B8E-C50B-0B085A5E4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7725" y="4852988"/>
            <a:ext cx="1766888" cy="171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4" descr="ants cartoon ile ilgili görsel sonucu">
            <a:extLst>
              <a:ext uri="{FF2B5EF4-FFF2-40B4-BE49-F238E27FC236}">
                <a16:creationId xmlns:a16="http://schemas.microsoft.com/office/drawing/2014/main" id="{2AFB2F26-43E2-75EC-481D-7219AC001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1" y="4384676"/>
            <a:ext cx="260032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6" descr="ants cartoon sugar ile ilgili görsel sonucu">
            <a:extLst>
              <a:ext uri="{FF2B5EF4-FFF2-40B4-BE49-F238E27FC236}">
                <a16:creationId xmlns:a16="http://schemas.microsoft.com/office/drawing/2014/main" id="{7957DFD5-A258-D8F2-8458-1FADA2DEB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4570414"/>
            <a:ext cx="2038350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ayt Numarası Yer Tutucusu 3">
            <a:extLst>
              <a:ext uri="{FF2B5EF4-FFF2-40B4-BE49-F238E27FC236}">
                <a16:creationId xmlns:a16="http://schemas.microsoft.com/office/drawing/2014/main" id="{3E2BC3BA-8C0C-9B27-DF3E-E08511E8216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D3145A8-C0F2-47EC-9008-17724CD0E055}" type="slidenum">
              <a:rPr lang="tr-TR" altLang="en-US" sz="1000"/>
              <a:pPr/>
              <a:t>12</a:t>
            </a:fld>
            <a:endParaRPr lang="tr-TR" altLang="en-US" sz="1000"/>
          </a:p>
        </p:txBody>
      </p:sp>
      <p:pic>
        <p:nvPicPr>
          <p:cNvPr id="21507" name="Picture 4" descr="ants cartoon karınca yuvası ile ilgili görsel sonucu">
            <a:extLst>
              <a:ext uri="{FF2B5EF4-FFF2-40B4-BE49-F238E27FC236}">
                <a16:creationId xmlns:a16="http://schemas.microsoft.com/office/drawing/2014/main" id="{AF8C734E-75B8-A35A-C82C-EAA05B2F9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1" y="404813"/>
            <a:ext cx="7451725" cy="564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ayt Numarası Yer Tutucusu 3">
            <a:extLst>
              <a:ext uri="{FF2B5EF4-FFF2-40B4-BE49-F238E27FC236}">
                <a16:creationId xmlns:a16="http://schemas.microsoft.com/office/drawing/2014/main" id="{01980DCC-921E-6979-3F63-B9A1564BF810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C150BD-63B4-455C-BFB2-729A35540126}" type="slidenum">
              <a:rPr lang="tr-TR" altLang="en-US" sz="1000"/>
              <a:pPr/>
              <a:t>13</a:t>
            </a:fld>
            <a:endParaRPr lang="tr-TR" altLang="en-US" sz="1000"/>
          </a:p>
        </p:txBody>
      </p:sp>
      <p:pic>
        <p:nvPicPr>
          <p:cNvPr id="22531" name="Picture 2" descr="winter cartoon ile ilgili görsel sonucu">
            <a:extLst>
              <a:ext uri="{FF2B5EF4-FFF2-40B4-BE49-F238E27FC236}">
                <a16:creationId xmlns:a16="http://schemas.microsoft.com/office/drawing/2014/main" id="{0FA5866F-C677-A0C4-C85B-30C1C6C27A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728664"/>
            <a:ext cx="741680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4EABD10-4DE1-4394-86C2-41F5A574A6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3389" y="1585913"/>
            <a:ext cx="3024187" cy="4411662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tr-TR" b="1" dirty="0">
                <a:latin typeface="Comic Sans MS" panose="030F0702030302020204" pitchFamily="66" charset="0"/>
              </a:rPr>
              <a:t>Bir karınca yuvasından dışarıya çıkmak istiyor. Sizce bu havada dışarıya çıksın mı? Neden?</a:t>
            </a:r>
          </a:p>
          <a:p>
            <a:pPr>
              <a:defRPr/>
            </a:pPr>
            <a:endParaRPr lang="tr-TR" dirty="0"/>
          </a:p>
        </p:txBody>
      </p:sp>
      <p:sp>
        <p:nvSpPr>
          <p:cNvPr id="23555" name="Slayt Numarası Yer Tutucusu 3">
            <a:extLst>
              <a:ext uri="{FF2B5EF4-FFF2-40B4-BE49-F238E27FC236}">
                <a16:creationId xmlns:a16="http://schemas.microsoft.com/office/drawing/2014/main" id="{45C4525D-D26B-4261-30AB-43A2E50C858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A0D535F-3F18-42F5-B0F4-23905F8F2371}" type="slidenum">
              <a:rPr lang="tr-TR" altLang="en-US" sz="1000"/>
              <a:pPr/>
              <a:t>14</a:t>
            </a:fld>
            <a:endParaRPr lang="tr-TR" altLang="en-US" sz="1000"/>
          </a:p>
        </p:txBody>
      </p:sp>
      <p:pic>
        <p:nvPicPr>
          <p:cNvPr id="23556" name="Resim 4">
            <a:extLst>
              <a:ext uri="{FF2B5EF4-FFF2-40B4-BE49-F238E27FC236}">
                <a16:creationId xmlns:a16="http://schemas.microsoft.com/office/drawing/2014/main" id="{3231FD90-87DE-C8B6-CF4F-92F360AA39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951" y="765175"/>
            <a:ext cx="5368925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ayt Numarası Yer Tutucusu 3">
            <a:extLst>
              <a:ext uri="{FF2B5EF4-FFF2-40B4-BE49-F238E27FC236}">
                <a16:creationId xmlns:a16="http://schemas.microsoft.com/office/drawing/2014/main" id="{20A0EDA1-C90F-EAE6-1E7C-19313A24DB6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2AB8D47-ECF2-4075-9E15-E4BB3EBE56A1}" type="slidenum">
              <a:rPr lang="tr-TR" altLang="en-US" sz="1000"/>
              <a:pPr/>
              <a:t>15</a:t>
            </a:fld>
            <a:endParaRPr lang="tr-TR" altLang="en-US" sz="1000"/>
          </a:p>
        </p:txBody>
      </p:sp>
      <p:pic>
        <p:nvPicPr>
          <p:cNvPr id="24579" name="Picture 2" descr="karınca onur erol ile ilgili görsel sonucu">
            <a:extLst>
              <a:ext uri="{FF2B5EF4-FFF2-40B4-BE49-F238E27FC236}">
                <a16:creationId xmlns:a16="http://schemas.microsoft.com/office/drawing/2014/main" id="{1890FEB9-FB7B-4D66-1A88-A4C7563E19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1778000"/>
            <a:ext cx="5268687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6" descr="music notes cartoon ile ilgili görsel sonucu">
            <a:extLst>
              <a:ext uri="{FF2B5EF4-FFF2-40B4-BE49-F238E27FC236}">
                <a16:creationId xmlns:a16="http://schemas.microsoft.com/office/drawing/2014/main" id="{7AA5DB7E-4D62-AA0C-0C12-E1D314200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1" y="19050"/>
            <a:ext cx="4062653" cy="2332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6. Karınca">
            <a:hlinkClick r:id="" action="ppaction://media"/>
            <a:extLst>
              <a:ext uri="{FF2B5EF4-FFF2-40B4-BE49-F238E27FC236}">
                <a16:creationId xmlns:a16="http://schemas.microsoft.com/office/drawing/2014/main" id="{8FAD4D19-C8FC-654C-5906-D916022188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21261" y="5080000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6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İçerik Yer Tutucusu 2">
            <a:extLst>
              <a:ext uri="{FF2B5EF4-FFF2-40B4-BE49-F238E27FC236}">
                <a16:creationId xmlns:a16="http://schemas.microsoft.com/office/drawing/2014/main" id="{BEE5EE33-49F7-8C84-BBF9-968FDCFC8F7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351089" y="1700213"/>
            <a:ext cx="3538537" cy="4411662"/>
          </a:xfrm>
        </p:spPr>
        <p:txBody>
          <a:bodyPr/>
          <a:lstStyle/>
          <a:p>
            <a:pPr marL="0" indent="0">
              <a:buNone/>
            </a:pPr>
            <a:r>
              <a:rPr lang="tr-TR" altLang="tr-TR" b="1">
                <a:latin typeface="Comic Sans MS" panose="030F0702030302020204" pitchFamily="66" charset="0"/>
              </a:rPr>
              <a:t>Karınca eve dönmek zorunda kaldı. Sizce karıncanın başına dışarıda neler gelmiş olabilir?</a:t>
            </a:r>
          </a:p>
        </p:txBody>
      </p:sp>
      <p:sp>
        <p:nvSpPr>
          <p:cNvPr id="25603" name="Slayt Numarası Yer Tutucusu 3">
            <a:extLst>
              <a:ext uri="{FF2B5EF4-FFF2-40B4-BE49-F238E27FC236}">
                <a16:creationId xmlns:a16="http://schemas.microsoft.com/office/drawing/2014/main" id="{2D969C0B-BE04-573E-CA91-8C82FEB05BC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3313C4A-01E9-4CA8-8DB5-D83DF26D819D}" type="slidenum">
              <a:rPr lang="tr-TR" altLang="en-US" sz="1000"/>
              <a:pPr/>
              <a:t>16</a:t>
            </a:fld>
            <a:endParaRPr lang="tr-TR" altLang="en-US" sz="1000"/>
          </a:p>
        </p:txBody>
      </p:sp>
      <p:pic>
        <p:nvPicPr>
          <p:cNvPr id="25604" name="Picture 5" descr="ant thinking cartoon ile ilgili görsel sonucu">
            <a:extLst>
              <a:ext uri="{FF2B5EF4-FFF2-40B4-BE49-F238E27FC236}">
                <a16:creationId xmlns:a16="http://schemas.microsoft.com/office/drawing/2014/main" id="{1D20D694-4E71-5DCE-0EDF-8E76B555B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285875"/>
            <a:ext cx="333375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Unvan 1">
            <a:extLst>
              <a:ext uri="{FF2B5EF4-FFF2-40B4-BE49-F238E27FC236}">
                <a16:creationId xmlns:a16="http://schemas.microsoft.com/office/drawing/2014/main" id="{C01425EF-9206-B83E-1C8A-6B6B7BACBA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648075" y="628650"/>
            <a:ext cx="5945188" cy="869950"/>
          </a:xfrm>
        </p:spPr>
        <p:txBody>
          <a:bodyPr/>
          <a:lstStyle/>
          <a:p>
            <a:r>
              <a:rPr lang="tr-TR" altLang="tr-TR">
                <a:latin typeface="Comic Sans MS" panose="030F0702030302020204" pitchFamily="66" charset="0"/>
              </a:rPr>
              <a:t>Karınca yapalım…</a:t>
            </a:r>
          </a:p>
        </p:txBody>
      </p:sp>
      <p:sp>
        <p:nvSpPr>
          <p:cNvPr id="26627" name="Slayt Numarası Yer Tutucusu 3">
            <a:extLst>
              <a:ext uri="{FF2B5EF4-FFF2-40B4-BE49-F238E27FC236}">
                <a16:creationId xmlns:a16="http://schemas.microsoft.com/office/drawing/2014/main" id="{AF424597-7D29-C576-9C2C-54C0ED661DB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C214886-E181-49C3-AD56-50991D34827C}" type="slidenum">
              <a:rPr lang="tr-TR" altLang="en-US" sz="1000"/>
              <a:pPr/>
              <a:t>17</a:t>
            </a:fld>
            <a:endParaRPr lang="tr-TR" altLang="en-US" sz="1000"/>
          </a:p>
        </p:txBody>
      </p:sp>
      <p:pic>
        <p:nvPicPr>
          <p:cNvPr id="26628" name="Resim 4" descr="http://1.bp.blogspot.com/-hjDMIPcXlbk/UbNTuLqp1AI/AAAAAAAAVxo/AuonHKT3-vM/s640/IMG_9854.jpg">
            <a:extLst>
              <a:ext uri="{FF2B5EF4-FFF2-40B4-BE49-F238E27FC236}">
                <a16:creationId xmlns:a16="http://schemas.microsoft.com/office/drawing/2014/main" id="{4562B7A6-69E3-672C-DC21-61FE51ACDA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714" y="1765300"/>
            <a:ext cx="5946775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ayt Numarası Yer Tutucusu 3">
            <a:extLst>
              <a:ext uri="{FF2B5EF4-FFF2-40B4-BE49-F238E27FC236}">
                <a16:creationId xmlns:a16="http://schemas.microsoft.com/office/drawing/2014/main" id="{F84566E3-F089-75AB-B2BB-89BC233D19F8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C25B820-29B6-4975-94C3-896934C067C0}" type="slidenum">
              <a:rPr lang="tr-TR" altLang="en-US" sz="1000"/>
              <a:pPr/>
              <a:t>18</a:t>
            </a:fld>
            <a:endParaRPr lang="tr-TR" altLang="en-US" sz="1000"/>
          </a:p>
        </p:txBody>
      </p:sp>
      <p:pic>
        <p:nvPicPr>
          <p:cNvPr id="27651" name="Picture 2" descr="karınca onur erol ile ilgili görsel sonucu">
            <a:extLst>
              <a:ext uri="{FF2B5EF4-FFF2-40B4-BE49-F238E27FC236}">
                <a16:creationId xmlns:a16="http://schemas.microsoft.com/office/drawing/2014/main" id="{9CD10F5C-939D-5CD3-824A-B42BD16CF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400" y="3119438"/>
            <a:ext cx="4978400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6" descr="music notes cartoon ile ilgili görsel sonucu">
            <a:extLst>
              <a:ext uri="{FF2B5EF4-FFF2-40B4-BE49-F238E27FC236}">
                <a16:creationId xmlns:a16="http://schemas.microsoft.com/office/drawing/2014/main" id="{0123F5C9-82AB-FA4A-7729-50808AE8AA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1" y="19050"/>
            <a:ext cx="5400675" cy="310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Unvan 1">
            <a:extLst>
              <a:ext uri="{FF2B5EF4-FFF2-40B4-BE49-F238E27FC236}">
                <a16:creationId xmlns:a16="http://schemas.microsoft.com/office/drawing/2014/main" id="{EF35B93A-59BD-C051-E903-E77FC7B654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90750" y="188913"/>
            <a:ext cx="7543800" cy="1295400"/>
          </a:xfrm>
        </p:spPr>
        <p:txBody>
          <a:bodyPr/>
          <a:lstStyle/>
          <a:p>
            <a:r>
              <a:rPr lang="tr-TR" altLang="tr-TR">
                <a:latin typeface="Comic Sans MS" panose="030F0702030302020204" pitchFamily="66" charset="0"/>
              </a:rPr>
              <a:t>Sesi Hissetme</a:t>
            </a:r>
          </a:p>
        </p:txBody>
      </p:sp>
      <p:sp>
        <p:nvSpPr>
          <p:cNvPr id="28675" name="İçerik Yer Tutucusu 2">
            <a:extLst>
              <a:ext uri="{FF2B5EF4-FFF2-40B4-BE49-F238E27FC236}">
                <a16:creationId xmlns:a16="http://schemas.microsoft.com/office/drawing/2014/main" id="{1CD82066-1791-9073-75BA-C594182374B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35188" y="2276476"/>
            <a:ext cx="3827462" cy="3954463"/>
          </a:xfrm>
        </p:spPr>
        <p:txBody>
          <a:bodyPr/>
          <a:lstStyle/>
          <a:p>
            <a:r>
              <a:rPr lang="tr-TR" altLang="tr-TR">
                <a:latin typeface="Comic Sans MS" panose="030F0702030302020204" pitchFamily="66" charset="0"/>
              </a:rPr>
              <a:t>Soğuktan donan karınca nasıl ses çıkarıyor?</a:t>
            </a:r>
          </a:p>
        </p:txBody>
      </p:sp>
      <p:sp>
        <p:nvSpPr>
          <p:cNvPr id="28676" name="Slayt Numarası Yer Tutucusu 3">
            <a:extLst>
              <a:ext uri="{FF2B5EF4-FFF2-40B4-BE49-F238E27FC236}">
                <a16:creationId xmlns:a16="http://schemas.microsoft.com/office/drawing/2014/main" id="{FD486DCF-54F4-3AA0-919B-0CC8183F0354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9987C14-C061-4CA4-A375-83F47BCE719A}" type="slidenum">
              <a:rPr lang="tr-TR" altLang="en-US" sz="1000"/>
              <a:pPr/>
              <a:t>19</a:t>
            </a:fld>
            <a:endParaRPr lang="tr-TR" altLang="en-US" sz="1000"/>
          </a:p>
        </p:txBody>
      </p:sp>
      <p:pic>
        <p:nvPicPr>
          <p:cNvPr id="28677" name="Resim 4">
            <a:extLst>
              <a:ext uri="{FF2B5EF4-FFF2-40B4-BE49-F238E27FC236}">
                <a16:creationId xmlns:a16="http://schemas.microsoft.com/office/drawing/2014/main" id="{327707E8-04D9-ECAB-CD24-E0AA24A828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639" y="2030414"/>
            <a:ext cx="3413125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DBF7BF6-1D4F-201E-D2BE-A0538AA2F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3AC8B29-713F-00BB-FE5A-9D39F1C928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0245ED73-756D-95E2-4E2F-DDF5EBF15C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7122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Unvan 1">
            <a:extLst>
              <a:ext uri="{FF2B5EF4-FFF2-40B4-BE49-F238E27FC236}">
                <a16:creationId xmlns:a16="http://schemas.microsoft.com/office/drawing/2014/main" id="{1F9ADFD9-DB93-1CB5-3319-534EF52792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>
                <a:latin typeface="Comic Sans MS" panose="030F0702030302020204" pitchFamily="66" charset="0"/>
              </a:rPr>
              <a:t>Sesi Tanıma </a:t>
            </a:r>
          </a:p>
        </p:txBody>
      </p:sp>
      <p:sp>
        <p:nvSpPr>
          <p:cNvPr id="29699" name="Slayt Numarası Yer Tutucusu 3">
            <a:extLst>
              <a:ext uri="{FF2B5EF4-FFF2-40B4-BE49-F238E27FC236}">
                <a16:creationId xmlns:a16="http://schemas.microsoft.com/office/drawing/2014/main" id="{65A3CE67-CA90-AE74-8EE6-F838880411E6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7A5DBDF-B667-497C-9202-35836C180B16}" type="slidenum">
              <a:rPr lang="tr-TR" altLang="en-US" sz="1000"/>
              <a:pPr/>
              <a:t>20</a:t>
            </a:fld>
            <a:endParaRPr lang="tr-TR" altLang="en-US" sz="1000"/>
          </a:p>
        </p:txBody>
      </p:sp>
      <p:sp>
        <p:nvSpPr>
          <p:cNvPr id="7" name="Dikdörtgen 6">
            <a:extLst>
              <a:ext uri="{FF2B5EF4-FFF2-40B4-BE49-F238E27FC236}">
                <a16:creationId xmlns:a16="http://schemas.microsoft.com/office/drawing/2014/main" id="{ACA2E953-EEFA-41FE-B33A-67B7308C649C}"/>
              </a:ext>
            </a:extLst>
          </p:cNvPr>
          <p:cNvSpPr/>
          <p:nvPr/>
        </p:nvSpPr>
        <p:spPr bwMode="auto">
          <a:xfrm>
            <a:off x="1919289" y="2127251"/>
            <a:ext cx="2663825" cy="243681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endParaRPr lang="tr-TR">
              <a:solidFill>
                <a:schemeClr val="tx1"/>
              </a:solidFill>
            </a:endParaRPr>
          </a:p>
        </p:txBody>
      </p:sp>
      <p:pic>
        <p:nvPicPr>
          <p:cNvPr id="29701" name="Resim 4">
            <a:extLst>
              <a:ext uri="{FF2B5EF4-FFF2-40B4-BE49-F238E27FC236}">
                <a16:creationId xmlns:a16="http://schemas.microsoft.com/office/drawing/2014/main" id="{EC58AABA-7B05-B7B6-33D0-722F98B4A4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4" y="2276475"/>
            <a:ext cx="2232025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>
            <a:extLst>
              <a:ext uri="{FF2B5EF4-FFF2-40B4-BE49-F238E27FC236}">
                <a16:creationId xmlns:a16="http://schemas.microsoft.com/office/drawing/2014/main" id="{16B802B9-2F23-420A-8C37-BDBF374CBED7}"/>
              </a:ext>
            </a:extLst>
          </p:cNvPr>
          <p:cNvSpPr/>
          <p:nvPr/>
        </p:nvSpPr>
        <p:spPr bwMode="auto">
          <a:xfrm>
            <a:off x="4872039" y="2127251"/>
            <a:ext cx="2663825" cy="243681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Dikdörtgen 8">
            <a:extLst>
              <a:ext uri="{FF2B5EF4-FFF2-40B4-BE49-F238E27FC236}">
                <a16:creationId xmlns:a16="http://schemas.microsoft.com/office/drawing/2014/main" id="{7728F453-37F2-4AFF-847D-3F8D65BBBA67}"/>
              </a:ext>
            </a:extLst>
          </p:cNvPr>
          <p:cNvSpPr/>
          <p:nvPr/>
        </p:nvSpPr>
        <p:spPr bwMode="auto">
          <a:xfrm>
            <a:off x="7715251" y="2127251"/>
            <a:ext cx="2665413" cy="243681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endParaRPr lang="tr-TR">
              <a:solidFill>
                <a:schemeClr val="tx1"/>
              </a:solidFill>
            </a:endParaRPr>
          </a:p>
        </p:txBody>
      </p:sp>
      <p:pic>
        <p:nvPicPr>
          <p:cNvPr id="29704" name="Resim 5">
            <a:extLst>
              <a:ext uri="{FF2B5EF4-FFF2-40B4-BE49-F238E27FC236}">
                <a16:creationId xmlns:a16="http://schemas.microsoft.com/office/drawing/2014/main" id="{5E3DE65E-AA3B-56D4-AC5D-A437275B52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76" y="2325689"/>
            <a:ext cx="2341563" cy="202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Resim 9">
            <a:extLst>
              <a:ext uri="{FF2B5EF4-FFF2-40B4-BE49-F238E27FC236}">
                <a16:creationId xmlns:a16="http://schemas.microsoft.com/office/drawing/2014/main" id="{10261B25-EEE1-88CE-47C0-D8EE1A1DF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85759">
            <a:off x="8389938" y="2389189"/>
            <a:ext cx="1346200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Unvan 1">
            <a:extLst>
              <a:ext uri="{FF2B5EF4-FFF2-40B4-BE49-F238E27FC236}">
                <a16:creationId xmlns:a16="http://schemas.microsoft.com/office/drawing/2014/main" id="{6BDB904E-8572-8AE0-7B68-D229393001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>
                <a:latin typeface="Comic Sans MS" panose="030F0702030302020204" pitchFamily="66" charset="0"/>
              </a:rPr>
              <a:t>Sesi Ayırt Etme</a:t>
            </a:r>
          </a:p>
        </p:txBody>
      </p:sp>
      <p:sp>
        <p:nvSpPr>
          <p:cNvPr id="30723" name="Slayt Numarası Yer Tutucusu 3">
            <a:extLst>
              <a:ext uri="{FF2B5EF4-FFF2-40B4-BE49-F238E27FC236}">
                <a16:creationId xmlns:a16="http://schemas.microsoft.com/office/drawing/2014/main" id="{160ED968-CEE4-6406-F381-2C98866AE48C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CA17CE6-7377-4AA0-82A2-8025D81DC7F4}" type="slidenum">
              <a:rPr lang="tr-TR" altLang="en-US" sz="1000"/>
              <a:pPr/>
              <a:t>21</a:t>
            </a:fld>
            <a:endParaRPr lang="tr-TR" altLang="en-US" sz="1000"/>
          </a:p>
        </p:txBody>
      </p:sp>
      <p:pic>
        <p:nvPicPr>
          <p:cNvPr id="30724" name="Resim 6">
            <a:extLst>
              <a:ext uri="{FF2B5EF4-FFF2-40B4-BE49-F238E27FC236}">
                <a16:creationId xmlns:a16="http://schemas.microsoft.com/office/drawing/2014/main" id="{B057855D-B27D-8057-5E0C-EB71C9666E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1739900"/>
            <a:ext cx="6216650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Unvan 1">
            <a:extLst>
              <a:ext uri="{FF2B5EF4-FFF2-40B4-BE49-F238E27FC236}">
                <a16:creationId xmlns:a16="http://schemas.microsoft.com/office/drawing/2014/main" id="{A5E93591-B10C-A2CD-1B73-6D8862F0F5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1" y="620714"/>
            <a:ext cx="8507413" cy="796925"/>
          </a:xfrm>
        </p:spPr>
        <p:txBody>
          <a:bodyPr>
            <a:normAutofit fontScale="90000"/>
          </a:bodyPr>
          <a:lstStyle/>
          <a:p>
            <a:r>
              <a:rPr lang="tr-TR" altLang="tr-TR">
                <a:latin typeface="Comic Sans MS" panose="030F0702030302020204" pitchFamily="66" charset="0"/>
              </a:rPr>
              <a:t>Harfi Yazmaya Hazırlık Çalışması</a:t>
            </a:r>
          </a:p>
        </p:txBody>
      </p:sp>
      <p:sp>
        <p:nvSpPr>
          <p:cNvPr id="31747" name="Slayt Numarası Yer Tutucusu 3">
            <a:extLst>
              <a:ext uri="{FF2B5EF4-FFF2-40B4-BE49-F238E27FC236}">
                <a16:creationId xmlns:a16="http://schemas.microsoft.com/office/drawing/2014/main" id="{525DFCEB-4032-42CD-DC7B-228614A1593F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6344926-066A-478E-8CE6-3906C783C224}" type="slidenum">
              <a:rPr lang="tr-TR" altLang="en-US" sz="1000"/>
              <a:pPr/>
              <a:t>22</a:t>
            </a:fld>
            <a:endParaRPr lang="tr-TR" altLang="en-US" sz="1000"/>
          </a:p>
        </p:txBody>
      </p:sp>
      <p:pic>
        <p:nvPicPr>
          <p:cNvPr id="31748" name="Resim 6">
            <a:extLst>
              <a:ext uri="{FF2B5EF4-FFF2-40B4-BE49-F238E27FC236}">
                <a16:creationId xmlns:a16="http://schemas.microsoft.com/office/drawing/2014/main" id="{1FC0B791-C555-B720-CE72-80B08FFF5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1989139"/>
            <a:ext cx="262890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Resim 8">
            <a:extLst>
              <a:ext uri="{FF2B5EF4-FFF2-40B4-BE49-F238E27FC236}">
                <a16:creationId xmlns:a16="http://schemas.microsoft.com/office/drawing/2014/main" id="{E02C01F2-0282-EB75-2C75-0B0824F6D6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238" y="3990976"/>
            <a:ext cx="262890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0" name="Resim 9">
            <a:extLst>
              <a:ext uri="{FF2B5EF4-FFF2-40B4-BE49-F238E27FC236}">
                <a16:creationId xmlns:a16="http://schemas.microsoft.com/office/drawing/2014/main" id="{2B8A796D-9D0F-4FF6-B4E9-01E817CB4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325" y="2185989"/>
            <a:ext cx="262890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ayt Numarası Yer Tutucusu 3">
            <a:extLst>
              <a:ext uri="{FF2B5EF4-FFF2-40B4-BE49-F238E27FC236}">
                <a16:creationId xmlns:a16="http://schemas.microsoft.com/office/drawing/2014/main" id="{AE6F4DEA-51A4-8D7B-CAF5-CFB39E071CCB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834209A-ABF6-455F-BA7E-E07D03B65BC6}" type="slidenum">
              <a:rPr lang="tr-TR" altLang="en-US" sz="1000"/>
              <a:pPr/>
              <a:t>23</a:t>
            </a:fld>
            <a:endParaRPr lang="tr-TR" altLang="en-US" sz="1000"/>
          </a:p>
        </p:txBody>
      </p:sp>
      <p:pic>
        <p:nvPicPr>
          <p:cNvPr id="32771" name="Resim 4">
            <a:extLst>
              <a:ext uri="{FF2B5EF4-FFF2-40B4-BE49-F238E27FC236}">
                <a16:creationId xmlns:a16="http://schemas.microsoft.com/office/drawing/2014/main" id="{A2BB3955-4925-1391-0A76-679EBF7A9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814" y="2565400"/>
            <a:ext cx="4211637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Resim 5">
            <a:extLst>
              <a:ext uri="{FF2B5EF4-FFF2-40B4-BE49-F238E27FC236}">
                <a16:creationId xmlns:a16="http://schemas.microsoft.com/office/drawing/2014/main" id="{F9B91AB0-6590-5C36-024D-71512188E0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0" y="2197101"/>
            <a:ext cx="2592388" cy="393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Unvan 1">
            <a:extLst>
              <a:ext uri="{FF2B5EF4-FFF2-40B4-BE49-F238E27FC236}">
                <a16:creationId xmlns:a16="http://schemas.microsoft.com/office/drawing/2014/main" id="{C291F003-DE0E-6912-41C3-6E2920F307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1" y="620714"/>
            <a:ext cx="8507413" cy="796925"/>
          </a:xfrm>
        </p:spPr>
        <p:txBody>
          <a:bodyPr>
            <a:normAutofit fontScale="90000"/>
          </a:bodyPr>
          <a:lstStyle/>
          <a:p>
            <a:r>
              <a:rPr lang="tr-TR" altLang="tr-TR">
                <a:latin typeface="Comic Sans MS" panose="030F0702030302020204" pitchFamily="66" charset="0"/>
              </a:rPr>
              <a:t>Harfi Yazmaya Hazırlık Çalışması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Unvan 1">
            <a:extLst>
              <a:ext uri="{FF2B5EF4-FFF2-40B4-BE49-F238E27FC236}">
                <a16:creationId xmlns:a16="http://schemas.microsoft.com/office/drawing/2014/main" id="{16830C04-494E-6EF9-FC52-FDE29D0432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tr-TR">
                <a:latin typeface="Comic Sans MS" panose="030F0702030302020204" pitchFamily="66" charset="0"/>
              </a:rPr>
              <a:t>Harfi Okuma ve Yazma</a:t>
            </a:r>
          </a:p>
        </p:txBody>
      </p:sp>
      <p:sp>
        <p:nvSpPr>
          <p:cNvPr id="33795" name="Slayt Numarası Yer Tutucusu 3">
            <a:extLst>
              <a:ext uri="{FF2B5EF4-FFF2-40B4-BE49-F238E27FC236}">
                <a16:creationId xmlns:a16="http://schemas.microsoft.com/office/drawing/2014/main" id="{1FF2722A-4DB1-F169-8A5A-B18B5DFE3A7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7C2417C-CE3A-48E8-8851-7601ADA97200}" type="slidenum">
              <a:rPr lang="tr-TR" altLang="en-US" sz="1000"/>
              <a:pPr/>
              <a:t>24</a:t>
            </a:fld>
            <a:endParaRPr lang="tr-TR" altLang="en-US" sz="1000"/>
          </a:p>
        </p:txBody>
      </p:sp>
      <p:pic>
        <p:nvPicPr>
          <p:cNvPr id="33796" name="Resim 4">
            <a:extLst>
              <a:ext uri="{FF2B5EF4-FFF2-40B4-BE49-F238E27FC236}">
                <a16:creationId xmlns:a16="http://schemas.microsoft.com/office/drawing/2014/main" id="{FEE0F28C-8270-E3A9-6A43-DF4F2B68AA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613" y="2133601"/>
            <a:ext cx="4699000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Resim 5">
            <a:extLst>
              <a:ext uri="{FF2B5EF4-FFF2-40B4-BE49-F238E27FC236}">
                <a16:creationId xmlns:a16="http://schemas.microsoft.com/office/drawing/2014/main" id="{7D860F8E-6A6C-E53F-C109-F0598752FA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188" y="5530850"/>
            <a:ext cx="1547812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ayt Numarası Yer Tutucusu 3">
            <a:extLst>
              <a:ext uri="{FF2B5EF4-FFF2-40B4-BE49-F238E27FC236}">
                <a16:creationId xmlns:a16="http://schemas.microsoft.com/office/drawing/2014/main" id="{497FB52B-E02B-CD70-FC86-33D27D206DC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57D5D8A-9362-4242-AAF6-F5845065AC58}" type="slidenum">
              <a:rPr lang="tr-TR" altLang="en-US" sz="1000"/>
              <a:pPr/>
              <a:t>25</a:t>
            </a:fld>
            <a:endParaRPr lang="tr-TR" altLang="en-US" sz="1000"/>
          </a:p>
        </p:txBody>
      </p:sp>
      <p:pic>
        <p:nvPicPr>
          <p:cNvPr id="34819" name="Resim 4">
            <a:extLst>
              <a:ext uri="{FF2B5EF4-FFF2-40B4-BE49-F238E27FC236}">
                <a16:creationId xmlns:a16="http://schemas.microsoft.com/office/drawing/2014/main" id="{31DDFB25-A9DE-428C-3D71-5B49B8A040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900" y="549276"/>
            <a:ext cx="5918200" cy="590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0" name="Resim 5">
            <a:extLst>
              <a:ext uri="{FF2B5EF4-FFF2-40B4-BE49-F238E27FC236}">
                <a16:creationId xmlns:a16="http://schemas.microsoft.com/office/drawing/2014/main" id="{AE45CC7C-4639-2A5F-4DCB-3FC522E32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0188" y="5530850"/>
            <a:ext cx="1547812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12CE565-8F7A-A549-63EE-AB7A013374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97D13DFE-9251-A5DC-6CD9-A962E81155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 descr="çizim, çizgi film, taslak, anime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EE83FB9B-9B3B-DFE8-2E82-3577695F19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337457"/>
            <a:ext cx="10700657" cy="62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7715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03DBF08-B8BB-888A-EC72-B29409EEFF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FCC019A8-EE7B-91F9-01BB-DCEE9AF99A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 descr="insan yüzü, çizim, giyim, çizgi fil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CAED32D5-E59F-2C1A-06A9-7AE46367A5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356" y="195943"/>
            <a:ext cx="6037289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3049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2EBE342-FFB3-E8BE-38C3-BA4CD2633AC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2E829E76-FA86-EBCA-7A64-2716CE7F57E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 descr="taslak, çizgi sanatı, beyaz, çizi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97BBFD03-2B41-0F12-9A78-58CD986C63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4685" y="342900"/>
            <a:ext cx="5094515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6934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01FF722-1F99-1F64-BC83-D9014C1ADF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03468" y="4741948"/>
            <a:ext cx="6829520" cy="862031"/>
          </a:xfrm>
        </p:spPr>
        <p:txBody>
          <a:bodyPr>
            <a:normAutofit/>
          </a:bodyPr>
          <a:lstStyle/>
          <a:p>
            <a:pPr algn="l"/>
            <a:r>
              <a:rPr lang="tr-TR" sz="4000" dirty="0">
                <a:solidFill>
                  <a:srgbClr val="FFFFFF"/>
                </a:solidFill>
              </a:rPr>
              <a:t>Tutku, Taklit, Abartı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45BA96D1-B952-196F-D08E-A3BB015378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03468" y="5839017"/>
            <a:ext cx="6829520" cy="403749"/>
          </a:xfrm>
        </p:spPr>
        <p:txBody>
          <a:bodyPr>
            <a:noAutofit/>
          </a:bodyPr>
          <a:lstStyle/>
          <a:p>
            <a:pPr algn="l"/>
            <a:r>
              <a:rPr lang="tr-TR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Aptos" panose="020B0004020202020204" pitchFamily="34" charset="0"/>
              </a:rPr>
              <a:t>Bosna, Mısır, Afrika, Kayseri, Azerbaycan, Girit, Trabzon… 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5" name="Resim 4" descr="insan yüzü, giyim, adam, insan, çizgi fil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B9E2F586-280F-1CE2-504E-D2F4E7735B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7429" r="1061" b="-2"/>
          <a:stretch>
            <a:fillRect/>
          </a:stretch>
        </p:blipFill>
        <p:spPr>
          <a:xfrm>
            <a:off x="307840" y="321732"/>
            <a:ext cx="3793472" cy="4111323"/>
          </a:xfrm>
          <a:prstGeom prst="rect">
            <a:avLst/>
          </a:prstGeom>
        </p:spPr>
      </p:pic>
      <p:pic>
        <p:nvPicPr>
          <p:cNvPr id="9" name="Resim 8" descr="metin, çizgi film, adam, insan, insan yüz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6C212ADF-CDE1-A27E-7BCE-7CE7C64C596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" b="8720"/>
          <a:stretch>
            <a:fillRect/>
          </a:stretch>
        </p:blipFill>
        <p:spPr>
          <a:xfrm>
            <a:off x="4194959" y="321734"/>
            <a:ext cx="3797570" cy="2010551"/>
          </a:xfrm>
          <a:prstGeom prst="rect">
            <a:avLst/>
          </a:prstGeom>
        </p:spPr>
      </p:pic>
      <p:pic>
        <p:nvPicPr>
          <p:cNvPr id="7" name="Resim 6" descr="çizgi film, metin, çizi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59778B6B-DF1F-3F47-410C-6267EBAA40C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2597" r="-2" b="31184"/>
          <a:stretch>
            <a:fillRect/>
          </a:stretch>
        </p:blipFill>
        <p:spPr>
          <a:xfrm>
            <a:off x="4190180" y="2422097"/>
            <a:ext cx="3794760" cy="2013804"/>
          </a:xfrm>
          <a:prstGeom prst="rect">
            <a:avLst/>
          </a:prstGeom>
        </p:spPr>
      </p:pic>
      <p:pic>
        <p:nvPicPr>
          <p:cNvPr id="13" name="Resim 12" descr="çizim, çizgi film, giyim, taslak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885EB459-DC1B-EC15-9511-070F5408F90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4761" b="-3"/>
          <a:stretch>
            <a:fillRect/>
          </a:stretch>
        </p:blipFill>
        <p:spPr>
          <a:xfrm>
            <a:off x="8086176" y="321733"/>
            <a:ext cx="3797984" cy="4111321"/>
          </a:xfrm>
          <a:prstGeom prst="rect">
            <a:avLst/>
          </a:prstGeom>
        </p:spPr>
      </p:pic>
      <p:pic>
        <p:nvPicPr>
          <p:cNvPr id="11" name="Resim 10" descr="at, metin, çizim, çizgi fil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050EA633-E98A-A2C7-A199-8170990A21E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4448" r="2" b="40783"/>
          <a:stretch>
            <a:fillRect/>
          </a:stretch>
        </p:blipFill>
        <p:spPr>
          <a:xfrm>
            <a:off x="307840" y="4525715"/>
            <a:ext cx="3794760" cy="2010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087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23059C2-E3D4-44F8-AF78-22CD739C2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FED691C-7ED0-3BDC-1D95-CE4DB87EDB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B8A1691F-1CC2-E8E2-80FA-269E32B34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0961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CEB4A6B-6448-4E73-DC1F-F68E8CF9FB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57401" y="1752600"/>
            <a:ext cx="9013371" cy="3298371"/>
          </a:xfrm>
        </p:spPr>
        <p:txBody>
          <a:bodyPr>
            <a:normAutofit fontScale="90000"/>
          </a:bodyPr>
          <a:lstStyle/>
          <a:p>
            <a:br>
              <a:rPr lang="tr-TR" sz="6400" dirty="0"/>
            </a:br>
            <a:r>
              <a:rPr lang="tr-TR" sz="6400" dirty="0"/>
              <a:t>(1) Mücevher ustası olmalı!</a:t>
            </a:r>
            <a:br>
              <a:rPr lang="tr-TR" sz="6400" dirty="0"/>
            </a:br>
            <a:br>
              <a:rPr lang="tr-TR" sz="6400" dirty="0"/>
            </a:br>
            <a:r>
              <a:rPr lang="tr-TR" sz="6400" dirty="0"/>
              <a:t>(2) Seyyah olmalı!</a:t>
            </a:r>
            <a:br>
              <a:rPr lang="tr-TR" sz="6400" dirty="0"/>
            </a:br>
            <a:br>
              <a:rPr lang="tr-TR" sz="6400" dirty="0"/>
            </a:br>
            <a:endParaRPr lang="tr-TR" sz="6400" dirty="0"/>
          </a:p>
        </p:txBody>
      </p:sp>
    </p:spTree>
    <p:extLst>
      <p:ext uri="{BB962C8B-B14F-4D97-AF65-F5344CB8AC3E}">
        <p14:creationId xmlns:p14="http://schemas.microsoft.com/office/powerpoint/2010/main" val="287307613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36A2001-9908-448E-69A2-9791D3FE08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B316D072-1F57-4077-B715-F4F3D27348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2107427-C04F-229E-E45B-86B899ACC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4410" y="130629"/>
            <a:ext cx="5323181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847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0772580-351E-8B50-1415-6B2906E1EF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79EF0CE2-D4E1-0988-FCA4-B869C02EE1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 descr="metin, ekran görüntüsü, yazı tipi, çizgi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73120C08-8BD3-51DA-E5F4-3AB2B8EBFF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900" y="854604"/>
            <a:ext cx="7442200" cy="1055687"/>
          </a:xfrm>
          <a:prstGeom prst="rect">
            <a:avLst/>
          </a:prstGeom>
        </p:spPr>
      </p:pic>
      <p:pic>
        <p:nvPicPr>
          <p:cNvPr id="2050" name="Picture 2" descr="Boş Sandalye Tekniği Nedir? – Sır Psikoloji – Kayseri Psikolog – Kayseri  EMDR – Kayseri Aile Danışma Merkezi">
            <a:extLst>
              <a:ext uri="{FF2B5EF4-FFF2-40B4-BE49-F238E27FC236}">
                <a16:creationId xmlns:a16="http://schemas.microsoft.com/office/drawing/2014/main" id="{41E00554-FED3-77B6-BDD5-3CE63FE571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590800"/>
            <a:ext cx="7620000" cy="337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978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88EBBE1-6875-9B78-F8C6-5DCEDC7A1C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2318354"/>
            <a:ext cx="5181600" cy="980017"/>
          </a:xfrm>
        </p:spPr>
        <p:txBody>
          <a:bodyPr>
            <a:normAutofit/>
          </a:bodyPr>
          <a:lstStyle/>
          <a:p>
            <a:r>
              <a:rPr lang="tr-TR" sz="5867" dirty="0"/>
              <a:t>Bir Rüya…</a:t>
            </a:r>
          </a:p>
        </p:txBody>
      </p:sp>
      <p:pic>
        <p:nvPicPr>
          <p:cNvPr id="5" name="Resim 4" descr="insan yüzü, poster, çizim, çizgi fil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7B859D30-7F20-6A9E-2046-968E6A6B5E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2972" y="113846"/>
            <a:ext cx="5921829" cy="636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9155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DC6A1F3-6022-48B3-4786-20D6619315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AA71CDD4-739B-9F36-4A8F-1349053563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" name="Resim 9" descr="giyim, insan yüzü, çizgi film, adam, insan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84282321-4244-298F-612A-22073113F5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3787" y="70757"/>
            <a:ext cx="4738140" cy="6319157"/>
          </a:xfrm>
          <a:prstGeom prst="rect">
            <a:avLst/>
          </a:prstGeom>
        </p:spPr>
      </p:pic>
      <p:pic>
        <p:nvPicPr>
          <p:cNvPr id="11" name="Resim 10" descr="at, çizgi film, kurgu edebiyat, çizi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350C6F87-F2A7-0B8F-6180-7AD4E56E83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533401"/>
            <a:ext cx="6237438" cy="5355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1556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22405AE-38AB-7AE0-E32F-9FB4C73CD6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08C10EE-55E7-A5A2-FFB0-A065153CCD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" name="Resim 9" descr="giyim, metin, ayakkabı, kişi, şahıs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84855CD6-D4CC-CC5E-2ABD-A83C2D5A53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78" y="707572"/>
            <a:ext cx="5365823" cy="5671457"/>
          </a:xfrm>
          <a:prstGeom prst="rect">
            <a:avLst/>
          </a:prstGeom>
        </p:spPr>
      </p:pic>
      <p:pic>
        <p:nvPicPr>
          <p:cNvPr id="12" name="Resim 11" descr="at, memeli, dizgin, çizgi fil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342EF6A3-F3B3-C1B3-54A0-5D7E933F1E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4022" y="707572"/>
            <a:ext cx="5715835" cy="5671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0475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6D6B695-ACDD-9D0A-6AB6-43AA4E7623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8F12EA39-429E-88D4-F733-E0C46DFB75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 descr="çizim, insan yüzü, kırpıntı çizim, Çizgi film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E87C881E-97D2-1FA0-AEA7-3D4A4FEC8A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429" y="293914"/>
            <a:ext cx="7058953" cy="629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3411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8420C25-FBA1-A555-01B5-D559D308E5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0338" y="640080"/>
            <a:ext cx="3734014" cy="3566160"/>
          </a:xfrm>
        </p:spPr>
        <p:txBody>
          <a:bodyPr anchor="b">
            <a:normAutofit/>
          </a:bodyPr>
          <a:lstStyle/>
          <a:p>
            <a:pPr algn="l"/>
            <a:r>
              <a:rPr lang="tr-TR" sz="5400" dirty="0"/>
              <a:t>Bir Nesne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8EC6CED1-E885-4059-E6DE-E2B0CAC4AA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0339" y="4636008"/>
            <a:ext cx="3734014" cy="1572768"/>
          </a:xfrm>
        </p:spPr>
        <p:txBody>
          <a:bodyPr>
            <a:normAutofit/>
          </a:bodyPr>
          <a:lstStyle/>
          <a:p>
            <a:pPr algn="l"/>
            <a:endParaRPr lang="tr-TR" dirty="0"/>
          </a:p>
        </p:txBody>
      </p:sp>
      <p:pic>
        <p:nvPicPr>
          <p:cNvPr id="3076" name="Picture 4" descr="Evliya Çelebi [1611-1685?] – TÜRK TARİH KURUMU">
            <a:extLst>
              <a:ext uri="{FF2B5EF4-FFF2-40B4-BE49-F238E27FC236}">
                <a16:creationId xmlns:a16="http://schemas.microsoft.com/office/drawing/2014/main" id="{B5F62A02-A645-8C91-A11A-2D787E9222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39" r="11509"/>
          <a:stretch>
            <a:fillRect/>
          </a:stretch>
        </p:blipFill>
        <p:spPr bwMode="auto">
          <a:xfrm>
            <a:off x="5311702" y="7"/>
            <a:ext cx="6878775" cy="6857993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74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FF81EE1-6572-4C38-FEE2-6E857C1FF4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30F87CA1-0DD9-AFDF-32FA-B6D65DCBAC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1A855362-D499-E00F-612D-C61DF648F8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943" y="0"/>
            <a:ext cx="70103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0966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0D3353F-62B0-BD18-B534-73962A2540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1" y="855588"/>
            <a:ext cx="5706291" cy="2919985"/>
          </a:xfrm>
        </p:spPr>
        <p:txBody>
          <a:bodyPr>
            <a:normAutofit/>
          </a:bodyPr>
          <a:lstStyle/>
          <a:p>
            <a:r>
              <a:rPr lang="tr-TR" sz="6600" dirty="0"/>
              <a:t>Kaynak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C858CFFA-9084-BB49-7994-6A71F0D654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" y="4631161"/>
            <a:ext cx="6477000" cy="1569486"/>
          </a:xfrm>
        </p:spPr>
        <p:txBody>
          <a:bodyPr>
            <a:normAutofit/>
          </a:bodyPr>
          <a:lstStyle/>
          <a:p>
            <a:pPr algn="l"/>
            <a:r>
              <a:rPr lang="tr-TR" sz="32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https://tegm.meb.gov.tr/dosya/cizgiroman/evliyacelebicizgiroman.pdf</a:t>
            </a:r>
            <a:r>
              <a:rPr lang="tr-TR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tr-TR" sz="3200" dirty="0"/>
          </a:p>
        </p:txBody>
      </p:sp>
      <p:pic>
        <p:nvPicPr>
          <p:cNvPr id="5" name="Resim 4" descr="at, metin, dizgin, kısrak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6CDEA7BB-7115-A6A9-5C52-4F8A3EB841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6229" y="286948"/>
            <a:ext cx="5203371" cy="607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721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E2FEABE-A42A-C01E-8C8A-66E427EDBE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D78294B-D827-75D7-8A80-9CB97FB889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DE60B172-7F38-E380-4FBF-D586DC113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0629"/>
            <a:ext cx="12191999" cy="6988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7047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64028" y="6162914"/>
            <a:ext cx="543452" cy="54345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039863" y="6162914"/>
            <a:ext cx="621148" cy="62114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2444355" y="6172952"/>
            <a:ext cx="591295" cy="591295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6518288" y="6192241"/>
            <a:ext cx="514125" cy="514125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916327" y="6307225"/>
            <a:ext cx="1398743" cy="2448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53"/>
              </a:lnSpc>
            </a:pPr>
            <a:r>
              <a:rPr lang="en-US" sz="1467" dirty="0" err="1">
                <a:solidFill>
                  <a:srgbClr val="000000"/>
                </a:solidFill>
                <a:latin typeface="Canva Sans"/>
              </a:rPr>
              <a:t>tolga_erdogan</a:t>
            </a:r>
            <a:endParaRPr lang="en-US" sz="1467" dirty="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289561" y="6345827"/>
            <a:ext cx="3228727" cy="2448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53"/>
              </a:lnSpc>
            </a:pPr>
            <a:r>
              <a:rPr lang="en-US" sz="1467" dirty="0" err="1">
                <a:solidFill>
                  <a:srgbClr val="000000"/>
                </a:solidFill>
                <a:latin typeface="Canva Sans"/>
              </a:rPr>
              <a:t>www.facebook.com</a:t>
            </a:r>
            <a:r>
              <a:rPr lang="en-US" sz="1467" dirty="0">
                <a:solidFill>
                  <a:srgbClr val="000000"/>
                </a:solidFill>
                <a:latin typeface="Canva Sans"/>
              </a:rPr>
              <a:t>/</a:t>
            </a:r>
            <a:r>
              <a:rPr lang="en-US" sz="1467" dirty="0" err="1">
                <a:solidFill>
                  <a:srgbClr val="000000"/>
                </a:solidFill>
                <a:latin typeface="Canva Sans"/>
              </a:rPr>
              <a:t>tolga.erdogan</a:t>
            </a:r>
            <a:endParaRPr lang="en-US" sz="1467" dirty="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191872" y="6345827"/>
            <a:ext cx="2809053" cy="2448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053"/>
              </a:lnSpc>
            </a:pPr>
            <a:r>
              <a:rPr lang="en-US" sz="1467" dirty="0" err="1">
                <a:solidFill>
                  <a:srgbClr val="000000"/>
                </a:solidFill>
                <a:latin typeface="Canva Sans"/>
              </a:rPr>
              <a:t>tolgaerdogan.edu@gmail.com</a:t>
            </a:r>
            <a:endParaRPr lang="en-US" sz="1467" dirty="0">
              <a:solidFill>
                <a:srgbClr val="000000"/>
              </a:solidFill>
              <a:latin typeface="Canva Sans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661011" y="6331651"/>
            <a:ext cx="1378177" cy="2448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3"/>
              </a:lnSpc>
            </a:pPr>
            <a:r>
              <a:rPr lang="en-US" sz="1467">
                <a:solidFill>
                  <a:srgbClr val="000000"/>
                </a:solidFill>
                <a:latin typeface="Canva Sans"/>
              </a:rPr>
              <a:t>@tolgaedu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1E72F90-9547-AA64-BEE7-86CD96C31A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56" b="97778" l="1667" r="99444">
                        <a14:foregroundMark x1="70556" y1="13611" x2="70556" y2="13611"/>
                        <a14:foregroundMark x1="63056" y1="13056" x2="84444" y2="25278"/>
                        <a14:foregroundMark x1="84167" y1="24722" x2="89444" y2="37500"/>
                        <a14:foregroundMark x1="89444" y1="37500" x2="87222" y2="39722"/>
                        <a14:foregroundMark x1="87222" y1="39167" x2="36667" y2="73889"/>
                        <a14:foregroundMark x1="36667" y1="73889" x2="29722" y2="74722"/>
                        <a14:foregroundMark x1="56389" y1="52222" x2="29444" y2="17222"/>
                        <a14:foregroundMark x1="29444" y1="17222" x2="20000" y2="23333"/>
                        <a14:foregroundMark x1="20000" y1="23333" x2="15000" y2="36111"/>
                        <a14:foregroundMark x1="15000" y1="36111" x2="21667" y2="45278"/>
                        <a14:foregroundMark x1="21667" y1="45278" x2="47500" y2="50556"/>
                        <a14:foregroundMark x1="47500" y1="50556" x2="48056" y2="50278"/>
                        <a14:foregroundMark x1="53611" y1="4444" x2="53611" y2="4444"/>
                        <a14:foregroundMark x1="53611" y1="4444" x2="50000" y2="5000"/>
                        <a14:foregroundMark x1="30000" y1="18611" x2="15833" y2="47500"/>
                        <a14:foregroundMark x1="15833" y1="47500" x2="14444" y2="62222"/>
                        <a14:foregroundMark x1="14444" y1="62222" x2="21111" y2="71389"/>
                        <a14:foregroundMark x1="21111" y1="71389" x2="32500" y2="74444"/>
                        <a14:foregroundMark x1="32500" y1="74444" x2="32500" y2="70833"/>
                        <a14:foregroundMark x1="79444" y1="86667" x2="20278" y2="87222"/>
                        <a14:foregroundMark x1="20278" y1="87222" x2="12778" y2="80278"/>
                        <a14:foregroundMark x1="12778" y1="80278" x2="10000" y2="68056"/>
                        <a14:foregroundMark x1="10000" y1="68056" x2="8333" y2="65000"/>
                        <a14:foregroundMark x1="2222" y1="53333" x2="3056" y2="45833"/>
                        <a14:foregroundMark x1="96111" y1="47500" x2="67500" y2="34722"/>
                        <a14:foregroundMark x1="56944" y1="95556" x2="41667" y2="91111"/>
                        <a14:foregroundMark x1="41667" y1="91111" x2="36111" y2="87222"/>
                        <a14:foregroundMark x1="49167" y1="93889" x2="48889" y2="97778"/>
                        <a14:foregroundMark x1="48333" y1="3333" x2="48333" y2="556"/>
                        <a14:foregroundMark x1="90278" y1="52222" x2="94167" y2="52500"/>
                        <a14:foregroundMark x1="97778" y1="50833" x2="99444" y2="51111"/>
                        <a14:backgroundMark x1="9167" y1="10000" x2="9167" y2="10000"/>
                        <a14:backgroundMark x1="14722" y1="10278" x2="14722" y2="10278"/>
                        <a14:backgroundMark x1="14444" y1="10000" x2="14444" y2="10000"/>
                        <a14:backgroundMark x1="14444" y1="10000" x2="14444" y2="1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75350" y="1000576"/>
            <a:ext cx="2379536" cy="269965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FE010CF-8F87-9FF5-8B31-8ECAD3D58164}"/>
              </a:ext>
            </a:extLst>
          </p:cNvPr>
          <p:cNvSpPr/>
          <p:nvPr/>
        </p:nvSpPr>
        <p:spPr>
          <a:xfrm>
            <a:off x="3934536" y="4333186"/>
            <a:ext cx="3952813" cy="800219"/>
          </a:xfrm>
          <a:prstGeom prst="rect">
            <a:avLst/>
          </a:prstGeom>
          <a:noFill/>
        </p:spPr>
        <p:txBody>
          <a:bodyPr wrap="none" lIns="60960" tIns="30480" rIns="60960" bIns="30480">
            <a:spAutoFit/>
          </a:bodyPr>
          <a:lstStyle/>
          <a:p>
            <a:pPr algn="ctr"/>
            <a:r>
              <a:rPr lang="en-GB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TEŞEKKÜRLER</a:t>
            </a:r>
          </a:p>
        </p:txBody>
      </p:sp>
      <p:pic>
        <p:nvPicPr>
          <p:cNvPr id="2" name="Resim 9">
            <a:extLst>
              <a:ext uri="{FF2B5EF4-FFF2-40B4-BE49-F238E27FC236}">
                <a16:creationId xmlns:a16="http://schemas.microsoft.com/office/drawing/2014/main" id="{B3B43BCC-FCAD-C1FF-310C-D75B4C6D4C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478" y="1000576"/>
            <a:ext cx="2460413" cy="269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5E642C0-0C5A-B4B7-EC42-DB2FB54E6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C57B094-1864-8209-73F8-B2F1DE26B8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AA4E730-1A01-29F1-C103-F8F455AA5A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379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EFAE66F-026C-976C-14F8-147D781C3C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93952FD-696D-2C3F-A60A-74D14F2AC7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7E222E79-E040-C6F4-C348-2BB89DFAF3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814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EECA34F-B01D-2E88-6A38-76FAE5E2B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0261B3D-8FBA-AA8E-2C0B-5910B04CAA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A4798DF-2221-42ED-0792-2A3FF274C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1714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60F021D-5D11-1D95-39E2-E22F900D8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5B932C2-E174-7206-8AAA-5FDE6F2517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88CCD367-E3A7-B029-E753-0280E9AD15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03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EDEDBBC-C7DE-CEA4-3270-B99886A51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" name="İçerik Yer Tutucusu 6">
            <a:extLst>
              <a:ext uri="{FF2B5EF4-FFF2-40B4-BE49-F238E27FC236}">
                <a16:creationId xmlns:a16="http://schemas.microsoft.com/office/drawing/2014/main" id="{F9E8A3C0-247F-95B0-AEA1-2E052D6E46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12972" y="-1"/>
            <a:ext cx="6379028" cy="6727371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A385BF89-4D61-C1D8-7461-98D57C55F0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8129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3058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934</TotalTime>
  <Words>183</Words>
  <Application>Microsoft Office PowerPoint</Application>
  <PresentationFormat>Geniş ekran</PresentationFormat>
  <Paragraphs>43</Paragraphs>
  <Slides>40</Slides>
  <Notes>0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8" baseType="lpstr">
      <vt:lpstr>Aptos</vt:lpstr>
      <vt:lpstr>Aptos Display</vt:lpstr>
      <vt:lpstr>Arial</vt:lpstr>
      <vt:lpstr>Calibri</vt:lpstr>
      <vt:lpstr>Canva Sans</vt:lpstr>
      <vt:lpstr>Comic Sans MS</vt:lpstr>
      <vt:lpstr>Times New Roman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Karıncalar hakkında neler biliyorsunuz?</vt:lpstr>
      <vt:lpstr>Karıncalar nasıl beslenir?</vt:lpstr>
      <vt:lpstr>PowerPoint Sunusu</vt:lpstr>
      <vt:lpstr>PowerPoint Sunusu</vt:lpstr>
      <vt:lpstr>PowerPoint Sunusu</vt:lpstr>
      <vt:lpstr>PowerPoint Sunusu</vt:lpstr>
      <vt:lpstr>PowerPoint Sunusu</vt:lpstr>
      <vt:lpstr>Karınca yapalım…</vt:lpstr>
      <vt:lpstr>PowerPoint Sunusu</vt:lpstr>
      <vt:lpstr>Sesi Hissetme</vt:lpstr>
      <vt:lpstr>Sesi Tanıma </vt:lpstr>
      <vt:lpstr>Sesi Ayırt Etme</vt:lpstr>
      <vt:lpstr>Harfi Yazmaya Hazırlık Çalışması</vt:lpstr>
      <vt:lpstr>Harfi Yazmaya Hazırlık Çalışması</vt:lpstr>
      <vt:lpstr>Harfi Okuma ve Yazma</vt:lpstr>
      <vt:lpstr>PowerPoint Sunusu</vt:lpstr>
      <vt:lpstr>PowerPoint Sunusu</vt:lpstr>
      <vt:lpstr>PowerPoint Sunusu</vt:lpstr>
      <vt:lpstr>PowerPoint Sunusu</vt:lpstr>
      <vt:lpstr>Tutku, Taklit, Abartı</vt:lpstr>
      <vt:lpstr> (1) Mücevher ustası olmalı!  (2) Seyyah olmalı!  </vt:lpstr>
      <vt:lpstr>PowerPoint Sunusu</vt:lpstr>
      <vt:lpstr>PowerPoint Sunusu</vt:lpstr>
      <vt:lpstr>Bir Rüya…</vt:lpstr>
      <vt:lpstr>PowerPoint Sunusu</vt:lpstr>
      <vt:lpstr>PowerPoint Sunusu</vt:lpstr>
      <vt:lpstr>PowerPoint Sunusu</vt:lpstr>
      <vt:lpstr>Bir Nesne</vt:lpstr>
      <vt:lpstr>PowerPoint Sunusu</vt:lpstr>
      <vt:lpstr>Kaynak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Özge Erdoğan</dc:creator>
  <cp:lastModifiedBy>Tolga Erdoğan</cp:lastModifiedBy>
  <cp:revision>91</cp:revision>
  <dcterms:created xsi:type="dcterms:W3CDTF">2025-08-27T15:39:04Z</dcterms:created>
  <dcterms:modified xsi:type="dcterms:W3CDTF">2026-04-29T10:00:14Z</dcterms:modified>
</cp:coreProperties>
</file>